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0CF714-E185-4163-9004-F9BAA3C0DDA9}" type="datetimeFigureOut">
              <a:rPr lang="pl-PL" smtClean="0"/>
              <a:t>2014-11-03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342219-C220-415D-B3D5-1E68D342233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Urząd ma twarz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7554" y="4214818"/>
            <a:ext cx="4972056" cy="1752600"/>
          </a:xfrm>
        </p:spPr>
        <p:txBody>
          <a:bodyPr/>
          <a:lstStyle/>
          <a:p>
            <a:r>
              <a:rPr lang="pl-PL" dirty="0" smtClean="0"/>
              <a:t>24.10.2014 rok </a:t>
            </a:r>
          </a:p>
          <a:p>
            <a:r>
              <a:rPr lang="pl-PL" dirty="0" smtClean="0"/>
              <a:t>Publiczne Przedszkole w Lipnicy Murowanej im. św. siostry Urszuli Ledóchowskiej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1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14290"/>
            <a:ext cx="5500726" cy="3094158"/>
          </a:xfrm>
          <a:prstGeom prst="rect">
            <a:avLst/>
          </a:prstGeom>
        </p:spPr>
      </p:pic>
      <p:pic>
        <p:nvPicPr>
          <p:cNvPr id="3" name="Obraz 2" descr="DSC0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429000"/>
            <a:ext cx="5715008" cy="3214692"/>
          </a:xfrm>
          <a:prstGeom prst="rect">
            <a:avLst/>
          </a:prstGeom>
        </p:spPr>
      </p:pic>
      <p:pic>
        <p:nvPicPr>
          <p:cNvPr id="2" name="Obraz 1" descr="DSC01211.JPG"/>
          <p:cNvPicPr>
            <a:picLocks noChangeAspect="1"/>
          </p:cNvPicPr>
          <p:nvPr/>
        </p:nvPicPr>
        <p:blipFill>
          <a:blip r:embed="rId4" cstate="print"/>
          <a:srcRect l="2960"/>
          <a:stretch>
            <a:fillRect/>
          </a:stretch>
        </p:blipFill>
        <p:spPr>
          <a:xfrm>
            <a:off x="142844" y="2143116"/>
            <a:ext cx="4683159" cy="27146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01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571480"/>
            <a:ext cx="3295064" cy="5857892"/>
          </a:xfrm>
          <a:prstGeom prst="rect">
            <a:avLst/>
          </a:prstGeom>
        </p:spPr>
      </p:pic>
      <p:pic>
        <p:nvPicPr>
          <p:cNvPr id="4" name="Obraz 3" descr="DSC01228.JPG"/>
          <p:cNvPicPr>
            <a:picLocks noChangeAspect="1"/>
          </p:cNvPicPr>
          <p:nvPr/>
        </p:nvPicPr>
        <p:blipFill>
          <a:blip r:embed="rId3" cstate="print"/>
          <a:srcRect l="15625" t="4166" b="4166"/>
          <a:stretch>
            <a:fillRect/>
          </a:stretch>
        </p:blipFill>
        <p:spPr>
          <a:xfrm>
            <a:off x="428596" y="3357562"/>
            <a:ext cx="5377311" cy="3286148"/>
          </a:xfrm>
          <a:prstGeom prst="rect">
            <a:avLst/>
          </a:prstGeom>
        </p:spPr>
      </p:pic>
      <p:pic>
        <p:nvPicPr>
          <p:cNvPr id="2" name="Obraz 1" descr="DSC01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5357850" cy="30137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Przechowywanie próbek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Codziennie przechowywane są próbki posiłków, aby w razie zatrucia któregoś z podopiecznych w łatwy sposób móc udowodnić ,że wina nie leży po stronie przedszkola. </a:t>
            </a:r>
            <a:endParaRPr lang="pl-PL" dirty="0"/>
          </a:p>
        </p:txBody>
      </p:sp>
      <p:pic>
        <p:nvPicPr>
          <p:cNvPr id="4" name="Obraz 3" descr="DSC01244.JPG"/>
          <p:cNvPicPr>
            <a:picLocks noChangeAspect="1"/>
          </p:cNvPicPr>
          <p:nvPr/>
        </p:nvPicPr>
        <p:blipFill>
          <a:blip r:embed="rId2" cstate="print"/>
          <a:srcRect t="12375" r="6000" b="10000"/>
          <a:stretch>
            <a:fillRect/>
          </a:stretch>
        </p:blipFill>
        <p:spPr>
          <a:xfrm>
            <a:off x="6215074" y="3714752"/>
            <a:ext cx="2141063" cy="3143248"/>
          </a:xfrm>
          <a:prstGeom prst="rect">
            <a:avLst/>
          </a:prstGeom>
        </p:spPr>
      </p:pic>
      <p:pic>
        <p:nvPicPr>
          <p:cNvPr id="5" name="Obraz 4" descr="DSC01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00504"/>
            <a:ext cx="4643470" cy="2611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Naleśniki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25112"/>
          </a:xfrm>
        </p:spPr>
        <p:txBody>
          <a:bodyPr/>
          <a:lstStyle/>
          <a:p>
            <a:r>
              <a:rPr lang="pl-PL" dirty="0" smtClean="0"/>
              <a:t>Panie kucharki zaproponowały, abyśmy udzieliły im pomocy przy robieniu naleśników z serem. Z chęcią to zrobiłyśmy.</a:t>
            </a:r>
            <a:endParaRPr lang="pl-PL" dirty="0"/>
          </a:p>
        </p:txBody>
      </p:sp>
      <p:pic>
        <p:nvPicPr>
          <p:cNvPr id="4" name="Obraz 3" descr="DSC01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876"/>
            <a:ext cx="5572164" cy="31343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1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5588008" cy="3143254"/>
          </a:xfrm>
          <a:prstGeom prst="rect">
            <a:avLst/>
          </a:prstGeom>
        </p:spPr>
      </p:pic>
      <p:pic>
        <p:nvPicPr>
          <p:cNvPr id="4" name="Obraz 3" descr="DSC01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5072066" cy="2853037"/>
          </a:xfrm>
          <a:prstGeom prst="rect">
            <a:avLst/>
          </a:prstGeom>
        </p:spPr>
      </p:pic>
      <p:pic>
        <p:nvPicPr>
          <p:cNvPr id="5" name="Obraz 4" descr="DSC01296.JPG"/>
          <p:cNvPicPr>
            <a:picLocks noChangeAspect="1"/>
          </p:cNvPicPr>
          <p:nvPr/>
        </p:nvPicPr>
        <p:blipFill>
          <a:blip r:embed="rId4" cstate="print"/>
          <a:srcRect r="13541"/>
          <a:stretch>
            <a:fillRect/>
          </a:stretch>
        </p:blipFill>
        <p:spPr>
          <a:xfrm>
            <a:off x="3857620" y="2500306"/>
            <a:ext cx="5160731" cy="33575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1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5715040" cy="3214710"/>
          </a:xfrm>
          <a:prstGeom prst="rect">
            <a:avLst/>
          </a:prstGeom>
        </p:spPr>
      </p:pic>
      <p:pic>
        <p:nvPicPr>
          <p:cNvPr id="3" name="Obraz 2" descr="DSC01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86190"/>
            <a:ext cx="5072066" cy="2853037"/>
          </a:xfrm>
          <a:prstGeom prst="rect">
            <a:avLst/>
          </a:prstGeom>
        </p:spPr>
      </p:pic>
      <p:pic>
        <p:nvPicPr>
          <p:cNvPr id="4" name="Obraz 3" descr="DSC0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3996" y="2071678"/>
            <a:ext cx="5080004" cy="2857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1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aga\Ustawienia lokalne\Temporary Internet Files\Content.IE5\D1ZQDZ9W\MP90042532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389835" cy="559759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Wykonały: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Karolina Rysak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Gabriela Machał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Anna Stachoń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Karolina Lis </a:t>
            </a:r>
            <a:endParaRPr lang="pl-P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Poznajemy zawody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Dnia 24.10.2014r. zostaliśmy zaproszeni do lipnickiego przedszkola. Nasza grupa liczyła 4 osoby : Karolina Rysak, Gabriela Machał, Anna Stachoń oraz Karolina Lis. Dzięki temu mogliśmy bliżej przyjrzeć się pracy pani intendentki i przedszkolnej kucharki. Ponadto pani dyrektor pokrótce nakreśliła nam na czym polega jej praca.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Funkcje dyrektora w gminnym przedszkolu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Dyrektorem przedszkola jest Pani Beata Pajor którą miałyśmy przyjemność poznać. Wtajemniczyła nas w zakres swoich obowiązków, oprowadziła po gabinecie oraz przedstawiła nam sposób przechowywania najważniejszych dokumentów. Pani Dyrektor prowadzi również zajęcia z dziećmi, ma z nimi stały kontakt.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Intendentka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Według nas jest to bardzo odpowiedzialna i wymagająca praca. Miałyśmy przyjemność porozmawiać z Panią Haliną Liszką pełniącą tę funkcję. </a:t>
            </a:r>
          </a:p>
          <a:p>
            <a:pPr>
              <a:buNone/>
            </a:pPr>
            <a:r>
              <a:rPr lang="pl-PL" dirty="0" smtClean="0"/>
              <a:t>   Jej praca przede wszystkim polega na zaopatrzeniu przedszkola w produkty żywnościowe, nadzorowaniu jego przechowywania, </a:t>
            </a:r>
            <a:r>
              <a:rPr lang="pl-PL" dirty="0" smtClean="0"/>
              <a:t>ustalaniu jadłospisu (na 10 dni) wraz z Panią </a:t>
            </a:r>
            <a:r>
              <a:rPr lang="pl-PL" dirty="0" smtClean="0"/>
              <a:t>Kucharką spisywaniu i rozliczaniu faktur, oraz przeprowadzanie inwentaryzacji 2 razy w roku.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Przechowywanie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 przedszkolu znajdują się 4 główne magazyny:</a:t>
            </a:r>
          </a:p>
          <a:p>
            <a:pPr marL="681228" indent="-571500">
              <a:buFont typeface="+mj-lt"/>
              <a:buAutoNum type="romanUcPeriod"/>
            </a:pPr>
            <a:r>
              <a:rPr lang="pl-PL" dirty="0" smtClean="0"/>
              <a:t>Lodówki, w których znajdują się produkty mięsne i nabiał (HACAP – kontrolowanie temperatur w lodówkach i chłodniach);</a:t>
            </a:r>
          </a:p>
          <a:p>
            <a:pPr marL="681228" indent="-571500">
              <a:buFont typeface="+mj-lt"/>
              <a:buAutoNum type="romanUcPeriod"/>
            </a:pPr>
            <a:r>
              <a:rPr lang="pl-PL" dirty="0" smtClean="0"/>
              <a:t>Chłodnie;</a:t>
            </a:r>
          </a:p>
          <a:p>
            <a:pPr marL="681228" indent="-571500">
              <a:buFont typeface="+mj-lt"/>
              <a:buAutoNum type="romanUcPeriod"/>
            </a:pPr>
            <a:r>
              <a:rPr lang="pl-PL" dirty="0" smtClean="0"/>
              <a:t>Produkty suche (np. mąka, ryż, herbata)</a:t>
            </a:r>
          </a:p>
          <a:p>
            <a:pPr marL="681228" indent="-571500">
              <a:buFont typeface="+mj-lt"/>
              <a:buAutoNum type="romanUcPeriod"/>
            </a:pPr>
            <a:r>
              <a:rPr lang="pl-PL" dirty="0" smtClean="0"/>
              <a:t>Warzywa i owoce</a:t>
            </a:r>
            <a:endParaRPr lang="pl-PL" dirty="0"/>
          </a:p>
        </p:txBody>
      </p:sp>
      <p:pic>
        <p:nvPicPr>
          <p:cNvPr id="4" name="Obraz 3" descr="DSC01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643446"/>
            <a:ext cx="3301991" cy="1857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000900"/>
            <a:ext cx="8229600" cy="10668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DSC01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368"/>
          <a:stretch>
            <a:fillRect/>
          </a:stretch>
        </p:blipFill>
        <p:spPr>
          <a:xfrm>
            <a:off x="214282" y="285728"/>
            <a:ext cx="5929354" cy="3988012"/>
          </a:xfrm>
        </p:spPr>
      </p:pic>
      <p:pic>
        <p:nvPicPr>
          <p:cNvPr id="5" name="Obraz 4" descr="DSC01202.JPG"/>
          <p:cNvPicPr>
            <a:picLocks noChangeAspect="1"/>
          </p:cNvPicPr>
          <p:nvPr/>
        </p:nvPicPr>
        <p:blipFill>
          <a:blip r:embed="rId3" cstate="print"/>
          <a:srcRect l="11480" t="-2041" r="19642"/>
          <a:stretch>
            <a:fillRect/>
          </a:stretch>
        </p:blipFill>
        <p:spPr>
          <a:xfrm>
            <a:off x="4572000" y="3071810"/>
            <a:ext cx="4286280" cy="35718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pl-PL" dirty="0" smtClean="0"/>
              <a:t>Kucharki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Nim udałyśmy się do przedszkolnej kuchni musiałyśmy założyć odpowiednie stroje (biały fartuch i czepek na włosy).</a:t>
            </a:r>
            <a:endParaRPr lang="pl-PL" dirty="0"/>
          </a:p>
        </p:txBody>
      </p:sp>
      <p:pic>
        <p:nvPicPr>
          <p:cNvPr id="4" name="Obraz 3" descr="DSC0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143248"/>
            <a:ext cx="5667383" cy="31879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28792" y="7143776"/>
            <a:ext cx="8229600" cy="1066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7442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Praca na kuchni to ciężki zawód, narzuca szybkie tępo przygotowywania posiłków z uwagi na dużą liczbę dzieci, miejsce pracy wymaga utrzymywania stałej czystości- Panie w naszym przedszkolu bardzo o to dbają.</a:t>
            </a:r>
          </a:p>
          <a:p>
            <a:pPr>
              <a:buNone/>
            </a:pPr>
            <a:r>
              <a:rPr lang="pl-PL" dirty="0" smtClean="0"/>
              <a:t>   Są bardzo zorganizowane przy wydawaniu posiłków ,gdyż chcą ,aby każde dziecko dostało ciepłe danie.</a:t>
            </a:r>
            <a:endParaRPr lang="pl-PL" dirty="0"/>
          </a:p>
        </p:txBody>
      </p:sp>
      <p:pic>
        <p:nvPicPr>
          <p:cNvPr id="5" name="Obraz 4" descr="DSC01255.JPG"/>
          <p:cNvPicPr>
            <a:picLocks noChangeAspect="1"/>
          </p:cNvPicPr>
          <p:nvPr/>
        </p:nvPicPr>
        <p:blipFill>
          <a:blip r:embed="rId2" cstate="print"/>
          <a:srcRect l="19231" t="3562" r="10256" b="21224"/>
          <a:stretch>
            <a:fillRect/>
          </a:stretch>
        </p:blipFill>
        <p:spPr>
          <a:xfrm>
            <a:off x="3571868" y="4029079"/>
            <a:ext cx="4357718" cy="2614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2908" y="6858000"/>
            <a:ext cx="8229600" cy="1066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928670"/>
            <a:ext cx="8429684" cy="557216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Przeniesienie do nowego budynku zapewniło nie tylko wspaniałe warunki dzieciom, ale również pracownikom. Kuchnia jest praktyczna i funkcjonalna, znajdziemy w niej wiele nowoczesnych sprzętów kuchennych.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DSC01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214686"/>
            <a:ext cx="5643570" cy="31745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</TotalTime>
  <Words>396</Words>
  <Application>Microsoft Office PowerPoint</Application>
  <PresentationFormat>Pokaz na ekranie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Wielkomiejski</vt:lpstr>
      <vt:lpstr>Urząd ma twarz </vt:lpstr>
      <vt:lpstr>Poznajemy zawody</vt:lpstr>
      <vt:lpstr> Funkcje dyrektora w gminnym przedszkolu</vt:lpstr>
      <vt:lpstr>Intendentka </vt:lpstr>
      <vt:lpstr>Przechowywanie żywności</vt:lpstr>
      <vt:lpstr>Slajd 6</vt:lpstr>
      <vt:lpstr>Kucharki</vt:lpstr>
      <vt:lpstr>Slajd 8</vt:lpstr>
      <vt:lpstr>Slajd 9</vt:lpstr>
      <vt:lpstr>Slajd 10</vt:lpstr>
      <vt:lpstr>Slajd 11</vt:lpstr>
      <vt:lpstr>Przechowywanie próbek żywności</vt:lpstr>
      <vt:lpstr>Naleśniki </vt:lpstr>
      <vt:lpstr>Slajd 14</vt:lpstr>
      <vt:lpstr>Slajd 15</vt:lpstr>
      <vt:lpstr>Slajd 16</vt:lpstr>
      <vt:lpstr>Wykonały:</vt:lpstr>
    </vt:vector>
  </TitlesOfParts>
  <Company>Machał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Urząd ma twarz </dc:title>
  <dc:creator>Gaga</dc:creator>
  <cp:lastModifiedBy>Gaga</cp:lastModifiedBy>
  <cp:revision>11</cp:revision>
  <dcterms:created xsi:type="dcterms:W3CDTF">2014-11-03T13:57:37Z</dcterms:created>
  <dcterms:modified xsi:type="dcterms:W3CDTF">2014-11-03T15:32:36Z</dcterms:modified>
</cp:coreProperties>
</file>